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2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50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06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9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25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52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73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51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64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44E1-5F3C-4A18-A5BB-F14B41AA67EA}" type="datetimeFigureOut">
              <a:rPr lang="de-DE" smtClean="0"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9277B-8E9B-4618-84BA-EDC6A0A7E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11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83568" y="574782"/>
            <a:ext cx="3600400" cy="552597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15" y="5229198"/>
            <a:ext cx="847152" cy="8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611559" y="5445224"/>
            <a:ext cx="3959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Wirtschaftsclub | </a:t>
            </a:r>
            <a:r>
              <a:rPr lang="de-DE" dirty="0" smtClean="0">
                <a:solidFill>
                  <a:schemeClr val="bg1"/>
                </a:solidFill>
              </a:rPr>
              <a:t>Russland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85813" y="757238"/>
            <a:ext cx="3785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/>
              <a:t>Zukunft</a:t>
            </a:r>
            <a:r>
              <a:rPr lang="de-DE" sz="2400" b="1" dirty="0" smtClean="0"/>
              <a:t>spreis Mittelstand</a:t>
            </a:r>
            <a:endParaRPr lang="de-DE" sz="2400" b="1" dirty="0"/>
          </a:p>
          <a:p>
            <a:r>
              <a:rPr lang="de-DE" sz="2400" b="1" dirty="0" smtClean="0"/>
              <a:t>„NEUE SEIDENSTRASSE“</a:t>
            </a:r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836252" y="3933056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www.business-international.org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Berlin – Moskau – Peking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84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admin</cp:lastModifiedBy>
  <cp:revision>6</cp:revision>
  <dcterms:created xsi:type="dcterms:W3CDTF">2015-02-03T11:52:36Z</dcterms:created>
  <dcterms:modified xsi:type="dcterms:W3CDTF">2015-02-10T15:17:22Z</dcterms:modified>
</cp:coreProperties>
</file>